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Roboto Slab"/>
      <p:regular r:id="rId17"/>
      <p:bold r:id="rId18"/>
    </p:embeddedFon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7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6.xml"/><Relationship Id="rId21" Type="http://schemas.openxmlformats.org/officeDocument/2006/relationships/font" Target="fonts/Roboto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Slab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Roboto-regular.fntdata"/><Relationship Id="rId6" Type="http://schemas.openxmlformats.org/officeDocument/2006/relationships/slide" Target="slides/slide2.xml"/><Relationship Id="rId18" Type="http://schemas.openxmlformats.org/officeDocument/2006/relationships/font" Target="fonts/RobotoSlab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c785098d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c785098d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c785098d3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c785098d3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c7f713a6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c7f713a6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4c7f713a64_1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4c7f713a64_1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4c7f713a64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4c7f713a64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c7f713a64_1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c7f713a64_1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4c8672ee1d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4c8672ee1d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4c7f713a64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4c7f713a64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c8672ee1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c8672ee1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4c8672ee1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4c8672ee1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c785098d3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c785098d3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Relationship Id="rId4" Type="http://schemas.openxmlformats.org/officeDocument/2006/relationships/image" Target="../media/image9.jpg"/><Relationship Id="rId5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vLmfVcbu86JVHFDZodR9DC_SDLmEuPrE/view" TargetMode="External"/><Relationship Id="rId4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Relationship Id="rId5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13.png"/><Relationship Id="rId5" Type="http://schemas.openxmlformats.org/officeDocument/2006/relationships/image" Target="../media/image16.png"/><Relationship Id="rId6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7lNS-UrYKNJp_3zJu4VKfHzZFwAui45J/view" TargetMode="External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Island Sandbox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Edd Soper, Lee Lashbrook &amp; Ben Bellenger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 Map</a:t>
            </a:r>
            <a:endParaRPr b="1"/>
          </a:p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239575" y="669150"/>
            <a:ext cx="8489400" cy="14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</a:rPr>
              <a:t>The map is designed to be modular to allow for easy expansion in the future. When a new mini-game is created it can be slotted on to the world and connected via a bridge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9" y="2704125"/>
            <a:ext cx="2854958" cy="226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8281" y="2704125"/>
            <a:ext cx="2627447" cy="226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0054" y="2704125"/>
            <a:ext cx="2584846" cy="226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3"/>
          <p:cNvSpPr txBox="1"/>
          <p:nvPr>
            <p:ph idx="1" type="body"/>
          </p:nvPr>
        </p:nvSpPr>
        <p:spPr>
          <a:xfrm>
            <a:off x="311700" y="1152475"/>
            <a:ext cx="8520600" cy="13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25" y="3065876"/>
            <a:ext cx="2708201" cy="174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3"/>
          <p:cNvPicPr preferRelativeResize="0"/>
          <p:nvPr/>
        </p:nvPicPr>
        <p:blipFill rotWithShape="1">
          <a:blip r:embed="rId4">
            <a:alphaModFix/>
          </a:blip>
          <a:srcRect b="0" l="0" r="3072" t="11979"/>
          <a:stretch/>
        </p:blipFill>
        <p:spPr>
          <a:xfrm>
            <a:off x="2721305" y="2725775"/>
            <a:ext cx="3065296" cy="231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3"/>
          <p:cNvPicPr preferRelativeResize="0"/>
          <p:nvPr/>
        </p:nvPicPr>
        <p:blipFill rotWithShape="1">
          <a:blip r:embed="rId5">
            <a:alphaModFix/>
          </a:blip>
          <a:srcRect b="9742" l="8299" r="9198" t="20565"/>
          <a:stretch/>
        </p:blipFill>
        <p:spPr>
          <a:xfrm>
            <a:off x="5786607" y="2725775"/>
            <a:ext cx="3245167" cy="2316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460950" y="665625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Idea</a:t>
            </a:r>
            <a:endParaRPr/>
          </a:p>
        </p:txBody>
      </p:sp>
      <p:sp>
        <p:nvSpPr>
          <p:cNvPr id="70" name="Google Shape;70;p14"/>
          <p:cNvSpPr txBox="1"/>
          <p:nvPr/>
        </p:nvSpPr>
        <p:spPr>
          <a:xfrm>
            <a:off x="779000" y="1860050"/>
            <a:ext cx="8066400" cy="26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●"/>
            </a:pPr>
            <a:r>
              <a:rPr lang="en"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Create a sand box puzzle game</a:t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●"/>
            </a:pPr>
            <a:r>
              <a:rPr lang="en"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4 zones</a:t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●"/>
            </a:pPr>
            <a:r>
              <a:rPr lang="en"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Different themes</a:t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●"/>
            </a:pPr>
            <a:r>
              <a:rPr lang="en"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Physics based</a:t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460950" y="815475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</a:t>
            </a:r>
            <a:endParaRPr/>
          </a:p>
        </p:txBody>
      </p:sp>
      <p:sp>
        <p:nvSpPr>
          <p:cNvPr id="76" name="Google Shape;76;p15"/>
          <p:cNvSpPr txBox="1"/>
          <p:nvPr/>
        </p:nvSpPr>
        <p:spPr>
          <a:xfrm>
            <a:off x="939175" y="1860050"/>
            <a:ext cx="7743900" cy="24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●"/>
            </a:pPr>
            <a:r>
              <a:rPr lang="en"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Deliver an educational/puzzle game to children</a:t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●"/>
            </a:pPr>
            <a:r>
              <a:rPr lang="en"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Young mind is like a sponge when developing</a:t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●"/>
            </a:pPr>
            <a:r>
              <a:rPr lang="en"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Interactivity stimulates learning growth</a:t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-1053500" y="2996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inspirations</a:t>
            </a:r>
            <a:endParaRPr/>
          </a:p>
        </p:txBody>
      </p:sp>
      <p:sp>
        <p:nvSpPr>
          <p:cNvPr id="82" name="Google Shape;82;p16"/>
          <p:cNvSpPr txBox="1"/>
          <p:nvPr/>
        </p:nvSpPr>
        <p:spPr>
          <a:xfrm>
            <a:off x="191600" y="2306325"/>
            <a:ext cx="7840800" cy="26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●"/>
            </a:pPr>
            <a:r>
              <a:rPr lang="en"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Destiny 2</a:t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●"/>
            </a:pPr>
            <a:r>
              <a:rPr lang="en"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Gmod</a:t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●"/>
            </a:pPr>
            <a:r>
              <a:rPr lang="en"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Rush Team</a:t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5199" y="868650"/>
            <a:ext cx="3280827" cy="185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8962" y="2909800"/>
            <a:ext cx="3293763" cy="185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37100" y="1492948"/>
            <a:ext cx="3293774" cy="18638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460950" y="303075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</a:t>
            </a:r>
            <a:endParaRPr/>
          </a:p>
        </p:txBody>
      </p:sp>
      <p:pic>
        <p:nvPicPr>
          <p:cNvPr id="91" name="Google Shape;91;p17" title="early multiplayer testing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95400" y="1300350"/>
            <a:ext cx="45720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/>
        </p:nvSpPr>
        <p:spPr>
          <a:xfrm>
            <a:off x="654250" y="2331625"/>
            <a:ext cx="1336200" cy="9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Early multiplayer testing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460950" y="303075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</a:t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 rotWithShape="1">
          <a:blip r:embed="rId3">
            <a:alphaModFix/>
          </a:blip>
          <a:srcRect b="23813" l="15583" r="12998" t="9350"/>
          <a:stretch/>
        </p:blipFill>
        <p:spPr>
          <a:xfrm>
            <a:off x="410675" y="1346525"/>
            <a:ext cx="3633148" cy="169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 rotWithShape="1">
          <a:blip r:embed="rId4">
            <a:alphaModFix/>
          </a:blip>
          <a:srcRect b="14697" l="16590" r="4520" t="7535"/>
          <a:stretch/>
        </p:blipFill>
        <p:spPr>
          <a:xfrm>
            <a:off x="1795712" y="3180750"/>
            <a:ext cx="3507876" cy="187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31500" y="1273701"/>
            <a:ext cx="3541399" cy="1991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460950" y="303075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</a:t>
            </a:r>
            <a:endParaRPr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550" y="1168075"/>
            <a:ext cx="3355476" cy="1715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4798" y="1168075"/>
            <a:ext cx="3280427" cy="1715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035750"/>
            <a:ext cx="3760000" cy="197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18325" y="2987024"/>
            <a:ext cx="3807648" cy="195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522525" y="428625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 Video</a:t>
            </a:r>
            <a:endParaRPr/>
          </a:p>
        </p:txBody>
      </p:sp>
      <p:pic>
        <p:nvPicPr>
          <p:cNvPr id="115" name="Google Shape;115;p20" title="Demonstration vide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0" y="14328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311700" y="572700"/>
            <a:ext cx="8520600" cy="12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We chose a low-poly art style for the project as it resembled a cartoon world. This also meant the models had a lower amount of detail which would allow the game to run smoother on less powerful computers</a:t>
            </a:r>
            <a:r>
              <a:rPr lang="en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. </a:t>
            </a:r>
            <a:endParaRPr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 rotWithShape="1">
          <a:blip r:embed="rId3">
            <a:alphaModFix/>
          </a:blip>
          <a:srcRect b="0" l="0" r="0" t="8600"/>
          <a:stretch/>
        </p:blipFill>
        <p:spPr>
          <a:xfrm>
            <a:off x="311695" y="2638000"/>
            <a:ext cx="4600881" cy="242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1"/>
          <p:cNvPicPr preferRelativeResize="0"/>
          <p:nvPr/>
        </p:nvPicPr>
        <p:blipFill rotWithShape="1">
          <a:blip r:embed="rId4">
            <a:alphaModFix/>
          </a:blip>
          <a:srcRect b="0" l="0" r="0" t="6349"/>
          <a:stretch/>
        </p:blipFill>
        <p:spPr>
          <a:xfrm>
            <a:off x="5032793" y="2638000"/>
            <a:ext cx="3799506" cy="242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